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presProps" Target="presProps.xml"/>
  <Relationship Id="rId13" Type="http://schemas.openxmlformats.org/officeDocument/2006/relationships/viewProps" Target="viewProps.xml"/>
  <Relationship Id="rId1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39427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186_ca_object_representations_media_185_large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801_ca_object_representations_media_186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451_ca_object_representations_media_187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267_ca_object_representations_media_188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380_ca_object_representations_media_189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679_ca_object_representations_media_194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880_ca_object_representations_media_195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390_ca_object_representations_media_196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244_ca_object_representations_media_197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52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ercicio de color de profundidad real y profundidad virtual (3-30001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ercicios de composición (3-3000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troducción a color (sic) (3-3000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real. Parte I y Parte II (3-3000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 # Volumétrico - experimental (3-3000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anteproyecto  y trabajo final  (3-3000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 1985. Desarrollo real (3-3000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43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Modulo. Conceptos. Modulo Variable (3-30008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iseño básico III y IV. Composición y expresión plástica. (3-3000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5">
  <a:themeElements>
    <a:clrScheme name="Theme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2024-06-26T05:00:05Z</dcterms:created>
  <dcterms:modified xsi:type="dcterms:W3CDTF">2024-06-26T05:00:05Z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