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4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224_ca_object_representations_media_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6193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ograma forma y color 1 año básico (3-100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2024-06-26T05:36:42Z</dcterms:created>
  <dcterms:modified xsi:type="dcterms:W3CDTF">2024-06-26T05:36:42Z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