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89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92_ca_object_representations_media_40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702_ca_object_representations_media_656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084_ca_object_representations_media_649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741_ca_object_representations_media_654_large12.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192_ca_object_representations_media_48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482_ca_object_representations_media_50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_ca_object_representations_media_51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_ca_object_representations_media_52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25_ca_object_representations_media_54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56_ca_object_representations_media_62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070_ca_object_representations_media_63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366_ca_object_representations_media_661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38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mposición (CO_0011_196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48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765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ulahuen II (CO_0113_196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81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11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79.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5529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2_196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hrauco (I2-A) (CO_0037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 mediados de la década de los 60 la obra de Carlos Ortúzar comienza a transitar desde la pintura  hacia lo  tridimensional, desplazando el método pictórico hacia una técnica constructiva. Este tránsito lo desarrolló a partir de cajas de madera donde incorporó diferentes elementos como: rejillas, alambre, fotografías y objetos técnicos como tomadores de presión, trabajando la madera con colores que asimilan el metal; como en esta obra de la serie denominada Traucos que bordea los límites entre el collage, la pintura y el lenguaje escultórico. Estas piezas se exhibieron en Nueva York en las Galerías Sudamericana Armando Zegrí (1965), Hilton Rockefeller Center (1966) y en Stamford Museum (1967) y, en Chile, en Galería Carmen Waugh entre fines de 1965  – 1966. Lo novedoso de estas obras es que fueron concebidas por el artista desde un pensamiento en que la metodología de trabajo, según sus propias palabras, debía parecerse más a la de un laboratorio que a la de un taller tradicional, donde la experimentación y la precisión de la técnica debían superar las limitaciones de los medios tradicional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Dos humanonautas (CO_003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aqueta CINTAC (CO_0043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maqueta se compone de 38 perfiles de madera cuadrangulares dispuestos de manera vertical, unidos mediante pequeños rodamientos a piezas verticales más cortas, que sirven como soporte estructural. Estos soportes se encuentran adosados a una base de madera pintada gris y verde. Todas las piezas están pintadas de rojo. En la parte superior, cada perfil está cortado en ángulo de 45º y pintado plateado. En el centro, los perfiles están amarrados con hilo rojo. La maqueta fue realizada por Carlos Ortúzar en el marco del Segundo Encuentro Arte-Industria. La escultura a escala final está frente a la industria Cintac S.A. en Camino a Melipilla n° 8920, en Maipú.;;]]></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18097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hrauco (CO_0049_196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 mediados de la década de los 60 la obra de Carlos Ortúzar comienza a transitar desde la pintura  hacia lo  tridimensional, desplazando el método pictórico hacia una técnica constructiva. Este tránsito lo desarrolló a partir de cajas de madera donde incorporó diferentes elementos como: rejillas, alambre, fotografías y objetos técnicos como tomadores de presión, trabajando la madera con colores que asimilan el metal; como en esta obra de la serie denominada Traucos que bordea los límites entre el collage, la pintura y el lenguaje escultórico. Estas piezas se exhibieron en Nueva York en las Galerías Sudamericana Armando Zegrí (1965), Hilton Rockefeller Center (1966) y en Stamford Museum (1967) y, en Chile, en Galería Carmen Waugh entre fines de 1965  – 1966. Lo novedoso de estas obras es que fueron concebidas por el artista desde un pensamiento en que la metodología de trabajo, según sus propias palabras, debía parecerse más a la de un laboratorio que a la de un taller tradicional, donde la experimentación y la precisión de la técnica debían superar las limitaciones de los medios tradicional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67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arrastrando a Esteban Milla al interior de la laguna de Tamaya (CO_0097_196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57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halinga - Mool (CO_0100_19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nominado obras Matérica, que corresponde a una producción de carácter informalista desarrollada entre fines del 50 e inicios de los 60, caracterizada por pinturas realizadas al óleo en tonos generalmente ocres, grises y rojizos producidas sobre relieves de resina que se fijan a un soporte de madera. Esta producción se inspiró en una serie de investigaciones iconográficas sobre los pueblos originarios de Chile y se expuso entre 1965 - 1967 en importantes galerías de Nueva Yo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ntelauquen II (CO_0104_196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2024-06-17T02:50:51Z</dcterms:created>
  <dcterms:modified xsi:type="dcterms:W3CDTF">2024-06-17T02:50:51Z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