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4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127_ca_object_representations_media_20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talles de diseño de lamparas (4-2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2024-06-26T05:20:06Z</dcterms:created>
  <dcterms:modified xsi:type="dcterms:W3CDTF">2024-06-26T05:20:06Z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