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14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748_ca_object_representations_media_31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52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3/4 de escultura cinética frente a CINTAC (6-100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2024-06-17T03:33:43Z</dcterms:created>
  <dcterms:modified xsi:type="dcterms:W3CDTF">2024-06-17T03:33:43Z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