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presProps" Target="presProps.xml"/>
  <Relationship Id="rId50" Type="http://schemas.openxmlformats.org/officeDocument/2006/relationships/viewProps" Target="viewProps.xml"/>
  <Relationship Id="rId5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759570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375_ca_object_representations_media_288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211_ca_object_representations_media_320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464_ca_object_representations_media_314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748_ca_object_representations_media_315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926_ca_object_representations_media_316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366_ca_object_representations_media_317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762_ca_object_representations_media_318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950_ca_object_representations_media_321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491_ca_object_representations_media_322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51_ca_object_representations_media_323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15_ca_object_representations_media_324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712_ca_object_representations_media_289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953_ca_object_representations_media_325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407_ca_object_representations_media_326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849_ca_object_representations_media_327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672_ca_object_representations_media_328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759_ca_object_representations_media_329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279_ca_object_representations_media_330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736_ca_object_representations_media_331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990_ca_object_representations_media_332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295_ca_object_representations_media_333_large2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517_ca_object_representations_media_334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874_ca_object_representations_media_297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606_ca_object_representations_media_335_large30.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46_ca_object_representations_media_337_large31.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731_ca_object_representations_media_338_large32.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840_ca_object_representations_media_339_large33.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93_ca_object_representations_media_340_large3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875_ca_object_representations_media_341_large35.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290_ca_object_representations_media_342_large36.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110_ca_object_representations_media_343_large37.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307_ca_object_representations_media_344_large38.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084_ca_object_representations_media_345_large39.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048_ca_object_representations_media_306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559_ca_object_representations_media_346_large40.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251_ca_object_representations_media_347_large41.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151_ca_object_representations_media_348_large42.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496_ca_object_representations_media_349_large43.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409_ca_object_representations_media_407_large44.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714_ca_object_representations_media_435_large45.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25_ca_object_representations_media_541_large46.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256_ca_object_representations_media_304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577_ca_object_representations_media_307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632_ca_object_representations_media_639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259_ca_object_representations_media_309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979_ca_object_representations_media_312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9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Registro frontal de pintura abstracta (6-1000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670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la escultura publica El Cuarto Mundo (6-1001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6003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general de la escultura pública Homenaje a Schneider (6-1001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3/4 de escultura cinética frente a CINTAC (6-1001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maqueta escultura "Shell". 1980 (6-1001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la escultura "Santiago Centro Building Sculpture" (6-1001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la escultura "Santiago Centro Building Sculpture" (Primer plano) (6-1001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038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obra "Paralelas" (6-1001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038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obra "Prismas" (6-1002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19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pintura planimétrica (6-1002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385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obra planimétrica (6-1002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9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la obra: Multiple (6-1000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289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Registro frontal "Space 22" (6-1002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575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obra de la Serie Space (6-10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480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obra Space 13 (6-1002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575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obra pictórica de las serie Space (6-1002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670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la obra Space 11 (6-10027)]]></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pintura de la Serie Space (6-10028)]]></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861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la Serie Space 26 (6-1002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3051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la obra Space 29 (6-1003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1813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la obra Space 8 (6-1003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956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la obra Space 10 (6-1003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1813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escultura acrílico con prismas de color (6-10006)]]></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et de fotografías frontales de maquetas escultóricas de prismas (6-1003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767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s de maquetas de prismas triangulares (6-10034)]]></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862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cenital de maqueta de prismas triangulares (6-1003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672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maqueta basada en prismas triangulares (6-10036)]]></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053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de maqueta en base a prismas triangulares (6-10037)]]></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053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de maqueta de escultura en base a prima triangular (6-10038)]]></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053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maqueta en base a prisma triangular (6-1003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76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obras pictóricas de la Serie Space (6-1004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145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obras pictóricas de la Serie Space (6-1004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859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obras pictóricas de la serie Space (6-1004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670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escultura lentes de acrílico mas placas de colores (6-10007)]]></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66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obras pictóricas de la serie Space (6-1004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145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obras pictóricas de la serie Space (6-10044)]]></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obras pictóricas de la serie Space (6-10045)]]></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obras pictóricas de la serie Space (6-10046)]]></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8766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10_1982-19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La imagen se compone de dos fotografías iguales de 10 x 15 cm. unidas y enmarcadas con un paspartú de cartulina metálica de 3,8 cm. aprox. La imagen está pegada sobre una base de madera que contiene un bastidor del mismo material, el cual sirve como soporte para 12 alambres galvanizados que se fijan de forma vertical a cada extremo del bastidor. La imagen se enmarca con un marco de aluminio en ángulo de 12 x 25 x 1 m.m. Pieza realizada en un contexto íntimo y familia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Figura a escala (CO_0019_197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Figura de pequeño formato realizada en collage, compuesta por la imagen de un “hombre” pegada sobre cartón. Figura utilizada para los montajes fotográficos de maquetas de Prismas realizadas en Barcelon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8097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hrauco (CO_0049_19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A mediados de la década de los 60 la obra de Carlos Ortúzar comienza a transitar desde la pintura  hacia lo  tridimensional, desplazando el método pictórico hacia una técnica constructiva. Este tránsito lo desarrolló a partir de cajas de madera donde incorporó diferentes elementos como: rejillas, alambre, fotografías y objetos técnicos como tomadores de presión, trabajando la madera con colores que asimilan el metal; como en esta obra de la serie denominada Traucos que bordea los límites entre el collage, la pintura y el lenguaje escultórico. Estas piezas se exhibieron en Nueva York en las Galerías Sudamericana Armando Zegrí (1965), Hilton Rockefeller Center (1966) y en Stamford Museum (1967) y, en Chile, en Galería Carmen Waugh entre fines de 1965  – 1966. Lo novedoso de estas obras es que fueron concebidas por el artista desde un pensamiento en que la metodología de trabajo, según sus propias palabras, debía parecerse más a la de un laboratorio que a la de un taller tradicional, donde la experimentación y la precisión de la técnica debían superar las limitaciones de los medios tradicional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385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escultura acrílica con lentes esféricos (6-1000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196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diagonal del Mural línea Aérea Varig. Santiago. 1970. (6-1000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s del mural del Banco de Concepción (6-1001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la escultura El Cuarto Mundo (6-1001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98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s en 3/4 de la  escultura El Cuarto Mundo (6-10012)]]></a:t>
            </a:r>
          </a:p>
        </p:txBody>
      </p:sp>
    </p:spTree>
  </p:cSld>
  <p:clrMapOvr>
    <a:masterClrMapping/>
  </p:clrMapOvr>
</p:sld>
</file>

<file path=ppt/theme/theme1.xml><?xml version="1.0" encoding="utf-8"?>
<a:theme xmlns:a="http://schemas.openxmlformats.org/drawingml/2006/main" name="Theme23">
  <a:themeElements>
    <a:clrScheme name="Theme2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46</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2024-06-16T23:10:34Z</dcterms:created>
  <dcterms:modified xsi:type="dcterms:W3CDTF">2024-06-16T23:10:34Z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