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86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186_ca_object_representations_media_18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52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jercicio de color de profundidad real y profundidad virtual (3-3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2024-06-17T08:19:20Z</dcterms:created>
  <dcterms:modified xsi:type="dcterms:W3CDTF">2024-06-17T08:19:20Z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