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2064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5925_ca_object_representations_media_361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14192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Serenidad y placidez en el arte de Ortúzar. Gran premio Salón Sur  (5-10004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">
  <a:themeElements>
    <a:clrScheme name="Theme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2024-06-17T06:06:16Z</dcterms:created>
  <dcterms:modified xsi:type="dcterms:W3CDTF">2024-06-17T06:06:16Z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