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202_ca_object_representations_media_8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491_ca_object_representations_media_8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684_ca_object_representations_media_9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7_ca_object_representations_media_101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Raúl García a Carlos Ortúzar (1-100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nología de carrera 1960-1981 (2-1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rriculum Profesional (2-100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los Ortúzar. Síntesis cronológica de carrera 1961-1981 (2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2024-06-26T05:12:58Z</dcterms:created>
  <dcterms:modified xsi:type="dcterms:W3CDTF">2024-06-26T05:12:58Z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