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9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340_ca_object_representations_media_164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38_ca_object_representations_media_176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655_ca_object_representations_media_17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842_ca_object_representations_media_178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391_ca_object_representations_media_179_large13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02_ca_object_representations_media_16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87_ca_object_representations_media_16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612_ca_object_representations_media_16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530_ca_object_representations_media_16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064_ca_object_representations_media_16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012_ca_object_representations_media_17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101_ca_object_representations_media_172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525_ca_object_representations_media_17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Carrera de Arquitectura. Universidad Central. 1984 (3-10012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ema final común (3-10023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5 "Volumen de transparencia" (3-10024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6 (3-10025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7 (3-1002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scuela de Arquitectura. Universidad Central. 1985 (3-1001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5. Volumen de transparencia.  (3-1001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43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6 (3-1001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jercicio nº 7 (3-1001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Tema final común (3-1001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cta de calificaciones finales de semestre (3-1001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62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Borrador de programa flexible adaptable al estudiante (3-10020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lanes y programas. Carrera: Arquitectura (3-100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2024-06-17T00:13:18Z</dcterms:created>
  <dcterms:modified xsi:type="dcterms:W3CDTF">2024-06-17T00:13:18Z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