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175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958_ca_object_representations_media_15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5_ca_object_representations_media_174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45_ca_object_representations_media_15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36_ca_object_representations_media_158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86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superior de arte y ciencias sociales. Carrera de Bellas Artes. Talleres Electivos (3-1000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lanes y programas. Carrera: Arquitectura (3-1002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 año. Taller de Volumen (forma-espacio) (3-10003-2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reras del Instituto superior de arte y ciencias sociales. Arcis. 1985 (3-1000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2024-06-17T05:14:45Z</dcterms:created>
  <dcterms:modified xsi:type="dcterms:W3CDTF">2024-06-17T05:14:45Z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