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presProps" Target="presProps.xml"/>
  <Relationship Id="rId33" Type="http://schemas.openxmlformats.org/officeDocument/2006/relationships/viewProps" Target="viewProps.xml"/>
  <Relationship Id="rId3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124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345_ca_object_representations_media_10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8_ca_object_representations_media_35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36_ca_object_representations_media_158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958_ca_object_representations_media_15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44_ca_object_representations_media_161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2_ca_object_representations_media_163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40_ca_object_representations_media_164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02_ca_object_representations_media_165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87_ca_object_representations_media_166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612_ca_object_representations_media_167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30_ca_object_representations_media_168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67_ca_object_representations_media_353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64_ca_object_representations_media_169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12_ca_object_representations_media_170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9_ca_object_representations_media_171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1_ca_object_representations_media_172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57_ca_object_representations_media_173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5_ca_object_representations_media_174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8_ca_object_representations_media_176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55_ca_object_representations_media_177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178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91_ca_object_representations_media_179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24_ca_object_representations_media_10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60_ca_object_representations_media_354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45_ca_object_representations_media_156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08_ca_object_representations_media_107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_ca_object_representations_media_10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923_ca_object_representations_media_356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de Artes Visuales de Santiago. Programa (3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. Programa (3-1000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reras del Instituto superior de arte y ciencias sociales. Arcis. 1985 (3-10008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86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stituto superior de arte y ciencias sociales. Carrera de Bellas Artes. Talleres Electivos (3-10009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 (3-10010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forma y color. Curso preparatorio (3-10011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Carrera de Arquitectura. Universidad Central. 1984 (3-10012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scuela de Arquitectura. Universidad Central. 1985 (3-1001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. Volumen de transparencia.  (3-10014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1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16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forma-color (3-100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Tema final común (3-10017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cta de calificaciones finales de semestre (3-10018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(3-10019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Borrador de programa flexible adaptable al estudiante (3-10020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composición. Desarrollo real (3-10021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lanes y programas. Carrera: Arquitectura (3-10022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ma final común (3-10023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 "Volumen de transparencia" (3-10024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25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2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19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año. Taller volumen (forma-espacio) (3-10003-1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 año. Taller de Volumen (forma-espacio) (3-10003-2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experimentación de Volumen (uso de materiales tradicionales y no tradicionales) (3-10003-3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 año básico (3-1000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y color 1er. año básico común (3-10005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2024-06-17T03:49:19Z</dcterms:created>
  <dcterms:modified xsi:type="dcterms:W3CDTF">2024-06-17T03:49:19Z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