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497_ca_object_representations_media_18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obre el equilibrio. Otras consideraciones (Clase nª2) (3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2024-06-26T04:32:39Z</dcterms:created>
  <dcterms:modified xsi:type="dcterms:W3CDTF">2024-06-26T04:32:39Z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