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62152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92_ca_object_representations_media_409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366_ca_object_representations_media_661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702_ca_object_representations_media_656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84_ca_object_representations_media_649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82_ca_object_representations_media_727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01_ca_object_representations_media_715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27_ca_object_representations_media_73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64_ca_object_representations_media_736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49_ca_object_representations_media_739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985_ca_object_representations_media_722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465_ca_object_representations_media_723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660_ca_object_representations_media_464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08_ca_object_representations_media_728_large20.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192_ca_object_representations_media_482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384_ca_object_representations_media_523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30_ca_object_representations_media_542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6_ca_object_representations_media_62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5_ca_object_representations_media_62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070_ca_object_representations_media_63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95_ca_object_representations_media_645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omposición (CO_0011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ntelauquen II (CO_0104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481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765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ulahuen II (CO_0113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86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40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24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auco portado de la maquina de los sueños (CO_0141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arrastrando a esteban milla la interior de la laguna de Tamaya (CO_0142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43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trificación I (CO_0144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719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ntelauquén I (CO_0145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480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inga II (CO_0146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28_19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de resina de color blanco ahuesado de carácter abstracto. Se compone de una forma circular conformada por dos planos en cuyo centro contiene un cuadrado calado de 2, 15 cm. y una incisión vertical de 4,6 x 1,1 cm. Los dos lados de la pieza son iguales por lo cual no se puede determinar cual es anverso y reverso. Posiblemente se trata de un encargo realizado cuando residía en Barcelon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623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ana (CO_0147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No identificado (CO_0032_19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troglifos (CO_0042_19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ión del norte chico (CO_0050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arrastrando a Esteban Milla al interior de la laguna de Tamaya (CO_0097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38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rsonaje del Choapa III (CO_0099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57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inga - Mool (CO_0100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nominado obras Matérica, que corresponde a una producción de carácter informalista desarrollada entre fines del 50 e inicios de los 60, caracterizada por pinturas realizadas al óleo en tonos generalmente ocres, grises y rojizos producidas sobre relieves de resina que se fijan a un soporte de madera. Esta producción se inspiró en una serie de investigaciones iconográficas sobre los pueblos originarios de Chile y se expuso entre 1965 - 1967 en importantes galerías de Nueva Yor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09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rsonaje del Choapa II (CO_0103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theme/theme1.xml><?xml version="1.0" encoding="utf-8"?>
<a:theme xmlns:a="http://schemas.openxmlformats.org/drawingml/2006/main" name="Theme87">
  <a:themeElements>
    <a:clrScheme name="Theme8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2024-06-17T06:20:52Z</dcterms:created>
  <dcterms:modified xsi:type="dcterms:W3CDTF">2024-06-17T06:20:52Z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