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012_ca_object_representations_media_17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cta de calificaciones finales de semestre (3-1001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-c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2024-06-26T05:09:49Z</dcterms:created>
  <dcterms:modified xsi:type="dcterms:W3CDTF">2024-06-26T05:09:49Z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