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50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11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1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11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1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1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2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2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2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2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2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2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2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27.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2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3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3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3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3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3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35.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3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37.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3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39.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40.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41.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42.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43.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4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45.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46.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47.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48.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49.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50.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51.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52.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53.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54.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55.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56.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57.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8.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9.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60.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61.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62.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63.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64.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65.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66.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67.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68.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69.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70.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7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7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73.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74.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75.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76.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77.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78.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79.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80.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81.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82.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83.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84.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85.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86.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87.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88.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89.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90.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91.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92.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93.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94.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95.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96.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97.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98.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9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200.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201.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202.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203.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204.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205.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206.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207.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208.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209.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210.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211.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21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21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2024-05-25T10:50:42Z</dcterms:created>
  <dcterms:modified xsi:type="dcterms:W3CDTF">2024-05-25T10:50:42Z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