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27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273_ca_object_representations_media_28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los Ortuzar en su taller (6-1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2024-06-26T04:34:55Z</dcterms:created>
  <dcterms:modified xsi:type="dcterms:W3CDTF">2024-06-26T04:34:55Z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