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38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874_ca_object_representations_media_297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9048_ca_object_representations_media_306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1813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acrílico con prismas de color (6-10006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670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Vista frontal de escultura lentes de acrílico mas placas de colores (6-1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2024-06-26T04:52:36Z</dcterms:created>
  <dcterms:modified xsi:type="dcterms:W3CDTF">2024-06-26T04:52:36Z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