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88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540_ca_object_representations_media_28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712_ca_object_representations_media_28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979_ca_object_representations_media_31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211_ca_object_representations_media_320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748_ca_object_representations_media_315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nálisis de algunas obras cinéticas de Carlos Ortúzar. Giroscopio (6-1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: Multiple (6-1000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en 3/4 de la  escultura El Cuarto Mundo (6-10012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publica El Cuarto Mundo (6-10013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52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3/4 de escultura cinética frente a CINTAC (6-100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2024-06-17T02:49:09Z</dcterms:created>
  <dcterms:modified xsi:type="dcterms:W3CDTF">2024-06-17T02:49:09Z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