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3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635_ca_object_representations_media_7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25_ca_object_representations_media_95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69_ca_object_representations_media_10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79_ca_object_representations_media_103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a Germán Domínguez (1-1000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0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2024-06-26T05:35:06Z</dcterms:created>
  <dcterms:modified xsi:type="dcterms:W3CDTF">2024-06-26T05:35:06Z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