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245_ca_object_representations_media_35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nsayo en Homenaje a Carlos Ortúzar (D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2024-06-17T05:29:01Z</dcterms:created>
  <dcterms:modified xsi:type="dcterms:W3CDTF">2024-06-17T05:29:01Z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