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83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5_ca_object_representations_media_9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69_ca_object_representations_media_10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79_ca_object_representations_media_103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0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2024-06-17T02:42:03Z</dcterms:created>
  <dcterms:modified xsi:type="dcterms:W3CDTF">2024-06-17T02:42:03Z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