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presProps" Target="presProps.xml"/>
  <Relationship Id="rId13" Type="http://schemas.openxmlformats.org/officeDocument/2006/relationships/viewProps" Target="viewProps.xml"/>
  <Relationship Id="rId1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759812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540_ca_object_representations_media_87_large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4491_ca_object_representations_media_88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021_ca_object_representations_media_89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692_ca_object_representations_media_90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04_ca_object_representations_media_91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684_ca_object_representations_media_92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1254_ca_object_representations_media_93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742_ca_object_representations_media_105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537_ca_object_representations_media_101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íntesis Cronológica de carrera (2-10001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nología de carrera 1960-1981 (2-10002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a de las principales exposiciones, bienales internacionales y obras de integración cívica desde 1960. Borrador (2-1000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Lista de las principales exposiciones, bienales internacionales y obras de integración cívica desde 1960 (2-1000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0987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de carrera 1960-1989 (2-1000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050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urriculum Profesional (2-1000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95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Borrador definitivo de síntesis de carrera (2-10007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0-1981 (2-10013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765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arlos Ortúzar. Síntesis cronológica de carrera 1961-1981 (2-10014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2">
  <a:themeElements>
    <a:clrScheme name="Theme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9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2024-06-16T23:50:48Z</dcterms:created>
  <dcterms:modified xsi:type="dcterms:W3CDTF">2024-06-16T23:50:48Z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