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6812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839_ca_object_representations_media_2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t Work from 3-10-1980 (6-2000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2024-05-25T19:22:55Z</dcterms:created>
  <dcterms:modified xsi:type="dcterms:W3CDTF">2024-05-25T19:22:55Z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