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59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127_ca_object_representations_media_20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452_ca_object_representations_media_218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046_ca_object_representations_media_219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5853_ca_object_representations_media_220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365_ca_object_representations_media_221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7777_ca_object_representations_media_222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43_ca_object_representations_media_223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2827_ca_object_representations_media_225_large8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526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talles de diseño de lamparas (4-2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uaderno de croquis (4-30001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66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pinturas 1 (4-30002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14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pinturas 2 (4-30003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76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de pintura 3 (4-30004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66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de pintura 4 (4-30005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38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de pintura 5 (4-30006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577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de pintura 6 (4-3000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2024-06-17T04:48:16Z</dcterms:created>
  <dcterms:modified xsi:type="dcterms:W3CDTF">2024-06-17T04:48:16Z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