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761569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9705_ca_object_representations_media_74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8602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Carta de Magdalena Correa a Carlos Ortúzar (1-10002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5">
  <a:themeElements>
    <a:clrScheme name="Theme1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5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2024-06-17T04:43:40Z</dcterms:created>
  <dcterms:modified xsi:type="dcterms:W3CDTF">2024-06-17T04:43:40Z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