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662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25_ca_object_representations_media_9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69_ca_object_representations_media_10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79_ca_object_representations_media_103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0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2024-05-25T14:06:45Z</dcterms:created>
  <dcterms:modified xsi:type="dcterms:W3CDTF">2024-05-25T14:06:45Z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