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71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260_ca_object_representations_media_25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094_ca_object_representations_media_265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520_ca_object_representations_media_266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ntura Americana Contemporánea (5-2000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885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La escultura en el espacio urbano (5-2001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encuentro arte/industria 1981 (5-2001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2024-06-26T05:48:38Z</dcterms:created>
  <dcterms:modified xsi:type="dcterms:W3CDTF">2024-06-26T05:48:38Z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