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55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534_ca_object_representations_media_20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4346_ca_object_representations_media_206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1493_ca_object_representations_media_201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196_ca_object_representations_media_202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olde de tipo triangular (4-10005-000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olde hexagonal de papel mantequilla (4-10007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431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olde preparatorio 1 (4-10008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57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olde preparatorio 2 (4-1000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2024-06-17T04:41:12Z</dcterms:created>
  <dcterms:modified xsi:type="dcterms:W3CDTF">2024-06-17T04:41:12Z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