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3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46_ca_object_representations_media_21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3_ca_object_representations_media_2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365_ca_object_representations_media_221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77_ca_object_representations_media_22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3_ca_object_representations_media_223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827_ca_object_representations_media_225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1 (4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2 (4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3 (4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4 (4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5 (4-3000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57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6 (4-3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2024-06-17T06:59:08Z</dcterms:created>
  <dcterms:modified xsi:type="dcterms:W3CDTF">2024-06-17T06:59:08Z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