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presProps" Target="presProps.xml"/>
  <Relationship Id="rId19" Type="http://schemas.openxmlformats.org/officeDocument/2006/relationships/viewProps" Target="viewProps.xml"/>
  <Relationship Id="rId20"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760550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254_ca_object_representations_media_93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8718_ca_object_representations_media_574_large10.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4055_ca_object_representations_media_576_large11.jpg"/>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5088_ca_object_representations_media_579_large12.jpg"/>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0446_ca_object_representations_media_580_large13.jpg"/>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874_ca_object_representations_media_583_large14.jpg"/>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5161_ca_object_representations_media_584_large15.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9287_ca_object_representations_media_37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6612_ca_object_representations_media_375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316_ca_object_representations_media_390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3180_ca_object_representations_media_39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069_ca_object_representations_media_56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345_ca_object_representations_media_569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5608_ca_object_representations_media_570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1944_ca_object_representations_media_572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0955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Borrador definitivo de síntesis de carrera (2-1000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431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5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765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6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5241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7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5050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8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860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9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514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0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717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01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812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02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812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06_198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til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717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07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i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tiene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5050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1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241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2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431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3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955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4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theme/theme1.xml><?xml version="1.0" encoding="utf-8"?>
<a:theme xmlns:a="http://schemas.openxmlformats.org/drawingml/2006/main" name="Theme90">
  <a:themeElements>
    <a:clrScheme name="Theme9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0">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15</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2024-06-17T01:53:49Z</dcterms:created>
  <dcterms:modified xsi:type="dcterms:W3CDTF">2024-06-17T01:53:49Z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