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1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384_ca_object_representations_media_8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95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lculo ingresos y egresos (1-1001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2024-06-17T06:15:24Z</dcterms:created>
  <dcterms:modified xsi:type="dcterms:W3CDTF">2024-06-17T06:15:24Z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