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3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882_ca_object_representations_media_643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764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CO_0102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2024-06-26T04:45:16Z</dcterms:created>
  <dcterms:modified xsi:type="dcterms:W3CDTF">2024-06-26T04:45:16Z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