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002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179_ca_object_representations_media_25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19_ca_object_representations_media_74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413_ca_object_representations_media_40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85_ca_object_representations_media_62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070_ca_object_representations_media_630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2396_ca_object_representations_media_742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ercera Bienal de escultura (5-2000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humanonautas (CO_0008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00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oquio de los humanonautas (CO_0009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Obra inspirada en la Carrera Espacial. Expuesta en 1968 junto a las obras Tres Humanonautas y Transformación en la III Bienal Americana de Grabado en el Museo de Arte Contemporáneo de la Universidad de Chi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385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ersonaje del Choapa III (CO_0099_196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657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halinga - Mool (CO_0100_19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nominado obras Matérica, que corresponde a una producción de carácter informalista desarrollada entre fines del 50 e inicios de los 60, caracterizada por pinturas realizadas al óleo en tonos generalmente ocres, grises y rojizos producidas sobre relieves de resina que se fijan a un soporte de madera. Esta producción se inspiró en una serie de investigaciones iconográficas sobre los pueblos originarios de Chile y se expuso entre 1965 - 1967 en importantes galerías de Nueva Yor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62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ansformación (CO_0101_19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theme/theme1.xml><?xml version="1.0" encoding="utf-8"?>
<a:theme xmlns:a="http://schemas.openxmlformats.org/drawingml/2006/main" name="Theme6">
  <a:themeElements>
    <a:clrScheme name="Theme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2024-06-17T00:26:55Z</dcterms:created>
  <dcterms:modified xsi:type="dcterms:W3CDTF">2024-06-17T00:26:55Z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