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4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179_ca_object_representations_media_25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85_ca_object_representations_media_62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70_ca_object_representations_media_63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ercera Bienal de escultura (5-20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38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ersonaje del Choapa III (CO_0099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halinga - Mool (CO_0100_19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nominado obras Matérica, que corresponde a una producción de carácter informalista desarrollada entre fines del 50 e inicios de los 60, caracterizada por pinturas realizadas al óleo en tonos generalmente ocres, grises y rojizos producidas sobre relieves de resina que se fijan a un soporte de madera. Esta producción se inspiró en una serie de investigaciones iconográficas sobre los pueblos originarios de Chile y se expuso entre 1965 - 1967 en importantes galerías de Nueva Yor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2024-06-26T05:04:11Z</dcterms:created>
  <dcterms:modified xsi:type="dcterms:W3CDTF">2024-06-26T05:04:11Z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