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55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54_ca_object_representations_media_9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80_ca_object_representations_media_18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679_ca_object_representations_media_194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80_ca_object_representations_media_195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90_ca_object_representations_media_196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244_ca_object_representations_media_197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4_ca_object_representations_media_199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27_ca_object_representations_media_207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452_ca_object_representations_media_218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050_ca_object_representations_media_270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839_ca_object_representations_media_276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53_ca_object_representations_media_152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158_ca_object_representations_media_277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027_ca_object_representations_media_283_large2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44_ca_object_representations_media_161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52_ca_object_representations_media_163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9_ca_object_representations_media_17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101_ca_object_representations_media_17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257_ca_object_representations_media_17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rrador definitivo de síntesis de carrera (2-10007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j # Volumétrico - experimental (3-30005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anteproyecto  y trabajo final  (3-30006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1985. Desarrollo real (3-30007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Modulo. Conceptos. Modulo Variable (3-30008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seño básico III y IV. Composición y expresión plástica. (3-30009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90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ghting adresses & ideas (4-10001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talles de diseño de lamparas (4-20001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aderno de croquis (4-30001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23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studios del espacio propio (6-20002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t Work from 3-10-1980 (6-2000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color I básico 1973 (3-10006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cripción escultura cuatro primas (titulo tentativo) (6-20006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33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leta de servicios (6-3000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 (3-10010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forma y color. Curso preparatorio (3-10011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(3-10019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. Borrador de programa flexible adaptable al estudiante (3-10020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composición. Desarrollo real (3-10021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2024-06-26T05:21:17Z</dcterms:created>
  <dcterms:modified xsi:type="dcterms:W3CDTF">2024-06-26T05:21:17Z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