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1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12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12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1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2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3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3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32.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3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34.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35.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36.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137.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138.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139.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140.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141.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142.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143.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144.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145.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146.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147.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148.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149.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150.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151.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152.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153.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154.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155.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156.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157.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158.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159.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160.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161.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162.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163.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164.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165.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166.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167.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168.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169.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170.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17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172.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17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17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17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17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17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17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17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18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18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18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18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18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18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18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187.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188.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189.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190.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191.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192.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193.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194.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195.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196.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197.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8.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199.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200.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01.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02.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03.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04.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205.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206.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207.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208.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209.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210.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211.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13.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214.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215.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216.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217.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218.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219.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220.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221.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222.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223.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224.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225.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26.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227.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228.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2024-05-26T00:53:56Z</dcterms:created>
  <dcterms:modified xsi:type="dcterms:W3CDTF">2024-05-26T00:53:56Z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