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233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42_ca_object_representations_media_725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6003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Tulahuen I (CO_0148_196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fontAlgn="base" marL="0" marR="0" indent="0" lvl="0">
              <a:lnSpc>
                <a:spcPct val="100%"/>
              </a:lnSpc>
            </a:pPr>
            <a:r>
              <a:rPr lang="en-US" sz="12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Pieza que forma parte del conjunto de obras denominadas Matéricas, que corresponde a una producción de carácter informalista desarrollada entre fines del 50 e inicios de los 60, caracterizada por pinturas realizadas al óleo en tonos generalmente ocres, grises y rojizos producidas sobre relieves de resina y/o yeso que se fijan a un soporte de madera. Esta producción se inspiró en una serie de investigaciones iconográficas sobre las culturas originarias de Chile y se expuso entre 1965 - 1967 en importantes galerías de Nueva York. ;;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2024-06-17T06:51:52Z</dcterms:created>
  <dcterms:modified xsi:type="dcterms:W3CDTF">2024-06-17T06:51:52Z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