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674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18_ca_object_representations_media_236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75_ca_object_representations_media_362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913_ca_object_representations_media_238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5_ca_object_representations_media_239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5_ca_object_representations_media_363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14_ca_object_representations_media_364_large15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_ca_object_representations_media_91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254_ca_object_representations_media_93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4_ca_object_representations_media_227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93_ca_object_representations_media_228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867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ignificado II Salón Sur Nacional de Arte (5-10005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6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I Salón Sur de Arte es tribuna de nuevos valores (5-10007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sobre premio a Carlos Ortúzar (5-10008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9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Grabados de gran jerarquía en el II Salón Sur de Arte (5-10010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de carrera 1960-1989 (2-10005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rrador definitivo de síntesis de carrera (2-10007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5-10002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Continuación) (5-10003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2024-06-17T02:14:27Z</dcterms:created>
  <dcterms:modified xsi:type="dcterms:W3CDTF">2024-06-17T02:14:27Z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