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6_ca_object_representations_media_33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 maquetas de prismas triangulares (6-1003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2024-06-17T06:20:03Z</dcterms:created>
  <dcterms:modified xsi:type="dcterms:W3CDTF">2024-06-17T06:20:03Z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