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2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46_ca_object_representations_media_33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676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s de maquetas de prismas triangulares (6-1003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2024-06-26T05:33:38Z</dcterms:created>
  <dcterms:modified xsi:type="dcterms:W3CDTF">2024-06-26T05:33:38Z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