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38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271_ca_object_representations_media_48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_ca_object_representations_media_52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608_ca_object_representations_media_57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2_ca_object_representations_media_73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56_ca_object_representations_media_686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aqueta CINTAC (CO_0043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maqueta se compone de 38 perfiles de madera cuadrangulares dispuestos de manera vertical, unidos mediante pequeños rodamientos a piezas verticales más cortas, que sirven como soporte estructural. Estos soportes se encuentran adosados a una base de madera pintada gris y verde. Todas las piezas están pintadas de rojo. En la parte superior, cada perfil está cortado en ángulo de 45º y pintado plateado. En el centro, los perfiles están amarrados con hilo rojo. La maqueta fue realizada por Carlos Ortúzar en el marco del Segundo Encuentro Arte-Industria. La escultura a escala final está frente a la industria Cintac S.A. en Camino a Melipilla n° 8920, en Maipú.;;]]></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3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intac- multiple sculpture (CO_0120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escultura se compone de 42 perfiles (prismas) de acero de base cuadrangular de seis metros de altura, sujetos a través de rodamientos a un eje transversal que separa la composición en una zona superior y una zona inferior. Toda la pieza, pintada de rojo, mantiene el equilibrio a través de la sustentación con pesos de plomo ubicados al interior de la parte inferior de cada prisma, lo que permite una suave oscilación frente a la brisa del viento. La zona superior de cada prisma contiene placas de acero inoxidable de acabado brillante que, a manera de espejos, refractan la luz del sol. La obra fue realizada en el marco del Segundo Encuentro Arte-Industria realizado en Santiago de Chile, en 1981. Frontis de la industria Cintac S.A. en Camino a Melipilla n° 8920, en Maipú, Santiago de Chi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ire – Luz (CO_0121_19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de elaboración constructiva, se compone de 4 prismas de base triangular equilátera de 25 x 25 x 25 cm. cada uno de los cuales mide 5 metros de altura. Los prismas, se ensamblan en pares a 120 metros uno del otro, conformando dos volúmenes verticales compuesto cada uno de una base y un brazo oscilante, los que se enfrentan dejando un espacio al centro. Los dos prismas inferiores son estáticos y los dos prismas superiores oscilan con el viento generando dimensiones variables. A la vez, los prismas superiores poseen placas de acero inoxidable de acabado brillante que, a la manera de espejos, reflejan la luz del sol.
La obra fue proyectada por el artista y ejecutada póstumamente por las empresas Aza y Cintac (1989) y donada al Parque de las Esculturas de Providencia. Se emplaza en el Parque de las Esculturas. Providencia, Santiago de Chile.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2024-06-26T04:53:28Z</dcterms:created>
  <dcterms:modified xsi:type="dcterms:W3CDTF">2024-06-26T04:53:28Z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