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5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036_ca_object_representations_media_7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án Domínguez y Federico Assler a Carlos Ortúzar (1-1000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2024-06-17T02:01:52Z</dcterms:created>
  <dcterms:modified xsi:type="dcterms:W3CDTF">2024-06-17T02:01:52Z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