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40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55_ca_object_representations_media_9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868_ca_object_representations_media_10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paisaje. Obras recientes de Carlos Ortúzar (2-1000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paisaje. Obras recientes de Carlos Ortúzar (2-1001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2024-06-17T04:16:38Z</dcterms:created>
  <dcterms:modified xsi:type="dcterms:W3CDTF">2024-06-17T04:16:38Z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