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presProps" Target="presProps.xml"/>
  <Relationship Id="rId319" Type="http://schemas.openxmlformats.org/officeDocument/2006/relationships/viewProps" Target="viewProps.xml"/>
  <Relationship Id="rId32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8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4.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19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1.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2.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3.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4.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5.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6.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7.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8.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09.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0.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1.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2.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3.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4.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5.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6.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7.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8.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19.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0.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1.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2.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3.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2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0.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1.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2.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3.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4.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5.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6.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7.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8.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39.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0.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1.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2.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3.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4.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5.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6.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7.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8.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49.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0.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1.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2.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3.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4.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5.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6.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7.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8.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59.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0.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1.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2.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3.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6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7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6.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7.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8.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89.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0.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1.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2.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3.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4.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5.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6.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7.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8.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29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6.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7.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8.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09.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0.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1.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2.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3.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4.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5.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315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2024-06-17T05:24:14Z</dcterms:created>
  <dcterms:modified xsi:type="dcterms:W3CDTF">2024-06-17T05:24:14Z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