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6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712_ca_object_representations_media_2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: Multiple (6-1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2024-06-17T07:42:20Z</dcterms:created>
  <dcterms:modified xsi:type="dcterms:W3CDTF">2024-06-17T07:42:20Z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