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6622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336_ca_object_representations_media_158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372_ca_object_representations_media_260_large9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1194_ca_object_representations_media_261_large10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626_ca_object_representations_media_264_large11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520_ca_object_representations_media_266_large12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98_ca_object_representations_media_267_large13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949_ca_object_representations_media_268_large14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958_ca_object_representations_media_15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169_ca_object_representations_media_208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792_ca_object_representations_media_20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72_ca_object_representations_media_211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03_ca_object_representations_media_249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194_ca_object_representations_media_250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260_ca_object_representations_media_251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reras del Instituto superior de arte y ciencias sociales. Arcis. 1985 (3-10008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431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vista Ercilla (5-20008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Young artists from around the world 1971 (5-20009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imer Encuentro Arte-Industria 1980 (5-20011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encuentro arte/industria 1981 (5-2001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677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Salón Sur Nacional de Arte, Pintura, Grabado (5-20014-c1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vista Mundo (5-20015-c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86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superior de arte y ciencias sociales. Carrera de Bellas Artes. Talleres Electivos (3-1000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33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splegable de diseños (4-2000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24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diseño (4-2000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62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tálogo Rosalux. Iluminación (4-2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4 chilenos en n.y (5-20001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48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-c1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ntura Americana Contemporánea (5-200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2024-05-25T14:06:00Z</dcterms:created>
  <dcterms:modified xsi:type="dcterms:W3CDTF">2024-05-25T14:06:00Z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