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17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557_ca_object_representations_media_7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93_ca_object_representations_media_71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937_ca_object_representations_media_71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582_ca_object_representations_media_727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ntificado (CO_0137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8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9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86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CO_0140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2024-06-17T06:25:23Z</dcterms:created>
  <dcterms:modified xsi:type="dcterms:W3CDTF">2024-06-17T06:25:23Z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