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3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839_ca_object_representations_media_2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t Work from 3-10-1980 (6-2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2024-06-17T01:14:47Z</dcterms:created>
  <dcterms:modified xsi:type="dcterms:W3CDTF">2024-06-17T01:14:47Z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