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82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336_ca_object_representations_media_15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958_ca_object_representations_media_15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99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reras del Instituto superior de arte y ciencias sociales. Arcis. 1985 (3-1000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862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nstituto superior de arte y ciencias sociales. Carrera de Bellas Artes. Talleres Electivos (3-100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2024-06-17T05:25:31Z</dcterms:created>
  <dcterms:modified xsi:type="dcterms:W3CDTF">2024-06-17T05:25:31Z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