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presProps" Target="presProps.xml"/>
  <Relationship Id="rId95" Type="http://schemas.openxmlformats.org/officeDocument/2006/relationships/viewProps" Target="viewProps.xml"/>
  <Relationship Id="rId9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0126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916_ca_object_representations_media_73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540_ca_object_representations_media_87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491_ca_object_representations_media_88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021_ca_object_representations_media_89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692_ca_object_representations_media_90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684_ca_object_representations_media_92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855_ca_object_representations_media_94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25_ca_object_representations_media_95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169_ca_object_representations_media_102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579_ca_object_representations_media_103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868_ca_object_representations_media_104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036_ca_object_representations_media_75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742_ca_object_representations_media_105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537_ca_object_representations_media_101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467_ca_object_representations_media_353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24_ca_object_representations_media_108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60_ca_object_representations_media_354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308_ca_object_representations_media_107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_ca_object_representations_media_109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923_ca_object_representations_media_356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78_ca_object_representations_media_352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336_ca_object_representations_media_158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823_ca_object_representations_media_76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958_ca_object_representations_media_159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340_ca_object_representations_media_164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202_ca_object_representations_media_165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087_ca_object_representations_media_166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612_ca_object_representations_media_167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530_ca_object_representations_media_168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064_ca_object_representations_media_169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012_ca_object_representations_media_170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38_ca_object_representations_media_176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655_ca_object_representations_media_177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016_ca_object_representations_media_78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842_ca_object_representations_media_178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391_ca_object_representations_media_179_larg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660_ca_object_representations_media_180_large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001_ca_object_representations_media_181_large43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43_ca_object_representations_media_182_large44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40_ca_object_representations_media_183_large45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497_ca_object_representations_media_184_large46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186_ca_object_representations_media_185_large47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801_ca_object_representations_media_186_large4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394_ca_object_representations_media_199_large4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054_ca_object_representations_media_80_large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169_ca_object_representations_media_208_large5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792_ca_object_representations_media_209_large5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832_ca_object_representations_media_210_large52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272_ca_object_representations_media_211_large53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942_ca_object_representations_media_226_large54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94_ca_object_representations_media_227_large55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893_ca_object_representations_media_228_large56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925_ca_object_representations_media_361_large57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518_ca_object_representations_media_236_large58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75_ca_object_representations_media_362_large59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202_ca_object_representations_media_81_large6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913_ca_object_representations_media_238_large6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745_ca_object_representations_media_239_large6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635_ca_object_representations_media_363_large62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514_ca_object_representations_media_364_large63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03_ca_object_representations_media_249_large64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194_ca_object_representations_media_250_large65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260_ca_object_representations_media_251_large66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83_ca_object_representations_media_252_large67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871_ca_object_representations_media_256_large68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007_ca_object_representations_media_82_large7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940_ca_object_representations_media_257_large69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179_ca_object_representations_media_259_large70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372_ca_object_representations_media_260_large71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194_ca_object_representations_media_261_large72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690_ca_object_representations_media_262_large73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626_ca_object_representations_media_264_large74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094_ca_object_representations_media_265_large75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520_ca_object_representations_media_266_large76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98_ca_object_representations_media_267_large77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949_ca_object_representations_media_268_large78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588_ca_object_representations_media_83_large8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73_ca_object_representations_media_285_large79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540_ca_object_representations_media_286_large80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138_ca_object_representations_media_287_large81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59_ca_object_representations_media_269_large82.jpg"/>
</Relationships>
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592_ca_object_representations_media_274_large83.jpg"/>
</Relationships>
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997_ca_object_representations_media_275_large84.jpg"/>
</Relationships>
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550_ca_object_representations_media_278_large85.jpg"/>
</Relationships>
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278_ca_object_representations_media_279_large86.jpg"/>
</Relationships>
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596_ca_object_representations_media_280_large87.jpg"/>
</Relationships>
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474_ca_object_representations_media_282_large8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51_ca_object_representations_media_86_large9.jpg"/>
</Relationships>
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027_ca_object_representations_media_283_large89.jpg"/>
</Relationships>
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780_ca_object_representations_media_284_large90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Elida Román a Carlos Ortúzar (1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íntesis Cronológica de carrera (2-10001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nología de carrera 1960-1981 (2-10002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a de las principales exposiciones, bienales internacionales y obras de integración cívica desde 1960. Borrador (2-10003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a de las principales exposiciones, bienales internacionales y obras de integración cívica desde 1960 (2-10004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urriculum Profesional (2-10006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paisaje. Obras recientes de Carlos Ortúzar (2-10008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09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10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11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paisaje. Obras recientes de Carlos Ortúzar (2-10012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28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Germán Domínguez y Federico Assler a Carlos Ortúzar (1-10003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0-1981 (2-10013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1-1981 (2-10014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imer Año. Taller forma-color (3-10002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19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 año básico (3-10003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imer año. Taller volumen (forma-espacio) (3-10003-1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experimentación de Volumen (uso de materiales tradicionales y no tradicionales) (3-10003-3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 año básico (3-10004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er. año básico común (3-10005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volumen. Programa (3-10007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9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reras del Instituto superior de arte y ciencias sociales. Arcis. 1985 (3-10008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19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German Domínguez y Federico Assler a Carlos Ortúzar (1-10004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86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nstituto superior de arte y ciencias sociales. Carrera de Bellas Artes. Talleres Electivos (3-10009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Carrera de Arquitectura. Universidad Central. 1984 (3-10012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scuela de Arquitectura. Universidad Central. 1985 (3-10013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5. Volumen de transparencia.  (3-10014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43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6 (3-10015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7 (3-10016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Tema final común (3-10017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cta de calificaciones finales de semestre (3-10018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ema final común (3-10023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5 "Volumen de transparencia" (3-10024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Luz María Llona a Carlos Ortúzar (1-10006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6 (3-10025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574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7 (3-10026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ranscripción o traducción de parte del libro El arte del color de Johannes Itten (3-20001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ranscripción o traducción de partes del libro El arte del Color de Johannes Itten (3-20002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ranscripción o traducción de partes del libro el Arte del Color de Johannes Itten (3-20003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lgunas observaciones sobre arte y percepción visual de Rudolf Arnheim (3-20004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obre el equilibrio. Otras consideraciones (Clase nª2) (3-20005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52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ercicio de color de profundidad real y profundidad virtual (3-30001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ercicios de composición (3-30002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907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ghting adresses & ideas (4-10001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Donald Goodall a Carlos Ortúzar (1-10008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5335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plegable de diseños (4-20002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242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folleto de diseño (4-20003)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00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folleto de lamparas de diseño (4-20004)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62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tálogo Rosalux. Iluminación (4-20005)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4674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prensa de Mural Banco de Concepción (5-10001)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rillante inauguración del Salón Sur (5-10002)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192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rillante inauguración del Salón sur (Continuación) (5-10003)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419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renidad y placidez en el arte de Ortúzar. Gran premio Salón Sur  (5-10004)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8675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ignificado II Salón Sur Nacional de Arte (5-10005)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907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6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Raúl García a Carlos Ortúzar (1-10009)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I Salón Sur de Arte es tribuna de nuevos valores (5-10007)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14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prensa sobre premio a Carlos Ortúzar (5-10008)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9)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Grabados de gran jerarquía en el II Salón Sur de Arte (5-10010)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38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4 chilenos en n.y (5-20001)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48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mio Acero del Pacífico (5-20002)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mio Acero del Pacífico (5-20002-c1)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ntura Americana Contemporánea (5-20003)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view... two chilean artist (5-20004)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76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view... 7 chilean artist (5-20005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ejenderas de Putaendo (1-10010)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28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ntemporary chielan art. By Artists Associated with the University of Chile (5-20006)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431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ercera Bienal de escultura (5-20007)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431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vista Ercilla (5-20008)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479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Young artists from around the world 1971 (5-20009)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524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xposición de pintura al aire libre. Certamen Terracota (5-20010)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imer Encuentro Arte-Industria 1980 (5-20011)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885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a escultura en el espacio urbano (5-20012)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gundo encuentro arte/industria 1981 (5-20013)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677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gundo Salón Sur Nacional de Arte, Pintura, Grabado (5-20014-c1)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19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vista Mundo (5-20015-c1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9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derneta de poupança. Recorte de prensa (1-10011)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uzar en su taller (6-10001)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28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nálisis de algunas obras cinéticas de Carlos Ortúzar. Giroscopio (6-10002)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perpendicular de Escultura Cívica (6-10003)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47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 of photographies (6-20001)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Memoria explicativa (6-20003)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386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intac. Multiple. Sculpture. Material necesario para una escultura (6-20004)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241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ntrato de arrendamiento de servicios materiales (6-30001)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148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mprobante del artista (6-30002)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mprobante del artista (6-30003)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242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oleta de servicios (6-30004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ases para Concurso de escenografía y/o vestuario para las operas "Andrea Chenier" de Giordano y "La Cenicienta" de Rossini (1-10014)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33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oleta de servicios (6-30005)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819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mprobante de egreso (6-30006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5">
  <a:themeElements>
    <a:clrScheme name="Theme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91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2024-06-17T00:43:08Z</dcterms:created>
  <dcterms:modified xsi:type="dcterms:W3CDTF">2024-06-17T00:43:08Z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