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40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80_ca_object_representations_media_493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805_ca_object_representations_media_53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45_ca_object_representations_media_53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135_ca_object_representations_media_54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793_ca_object_representations_media_548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645_ca_object_representations_media_55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345_ca_object_representations_media_569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201_ca_object_representations_media_653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19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intura 51 (CO_0035_197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verde y azul. En el año 1969 un grupo de estas obras fueron enviadas por el artista a Chile para una exposició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intura n° 9 A (CO_0047_197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rojos. En el año 1969 un grupo de estas obras fueron enviadas por el artista a Chile para una exposició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spacio I (CO_0048_197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verde, amarillo y gris. En el año 1969 un grupo de estas obras fueron enviadas por el artista a Chile para una exposició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intura N° 4 (CO_0052_197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azul, rojo y negro. En el año 1969 un grupo de estas obras fueron enviadas por el artista a Chile para una exposició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146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intura N° 4 (CO_0053_197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rojo y negro. En el año 1969 un grupo de estas obras fueron enviadas por el artista a Chile para una exposició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4_19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azul, celeste y negro. En el año 1969 un grupo de estas obras fueron enviadas por el artista a Chile para una exposició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241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ndetificado (CO_0110_197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pinturas de formato cuadrado realizadas con esmalte sintético sobre módulos de aluminio. Estos cuadros, se caracterizan por composiciones ordenadas a partir de módulos de formas geométricas como cuadrados y rectángulos, circunferencias y medias circunferencias para crear geometrías ortogonales y simétricas. En algunos de estos cuadros el artista utilizó distintas paletas de colores: fríos o cálidos o complementarios, como es el caso de esta pieza compuesta por formas geométricas pintadas en colores azul, amarillo. En el año 1969 un grupo de estas obras fueron enviadas por el artista a Chile para una exposición.
;;]]></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2024-06-17T07:02:32Z</dcterms:created>
  <dcterms:modified xsi:type="dcterms:W3CDTF">2024-06-17T07:02:32Z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